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 Inverter of Buck-Boost Converter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Buck-Boost Converter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